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EB27E3-3D9A-214E-E51F-37171AA02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49DA73-7F2A-1699-A6C1-985E89D1A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54395F-F9AE-17ED-27CB-FC342AE9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E842-F520-4A22-B2B2-8E9BCF508EB6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D3D13B-516A-D92C-0D05-23286733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F90D82-DA9A-0F2D-9F60-2EA8EE62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D9E2-458F-4B70-9C24-EFD090ECE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87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D7B05-1A1E-2594-A7B3-8E83D47B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CD8BB7-8ADF-27BF-82E0-FDD537946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B98C70-2FD0-384F-6639-0E6603A7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E842-F520-4A22-B2B2-8E9BCF508EB6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CF95DA-2BFA-BD2A-A01D-32A03E1E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08FDA2-E174-FE69-57F8-8C079CD9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D9E2-458F-4B70-9C24-EFD090ECE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2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5DBE7B9-9FBE-2362-2D8F-3CD218E14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D6BF0F-DAF5-F59F-F9EB-7E77D3A91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6E8DCC-4888-6365-02FD-65C0B650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E842-F520-4A22-B2B2-8E9BCF508EB6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BC0E44-0FC6-9847-F51F-3ABF74BF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DD97A3-CCD7-5EE3-FB7D-6911F8DF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D9E2-458F-4B70-9C24-EFD090ECE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93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C4ABE3-FE56-F061-4FDF-19A67116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E0AC5F-545A-FEA2-CDBF-105253FEE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2720CE-B4BE-B394-CF0E-62D16958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E842-F520-4A22-B2B2-8E9BCF508EB6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6A3ACA-186C-A230-3589-4148D563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6AA2F7-DD3E-30D5-25C9-36024A91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D9E2-458F-4B70-9C24-EFD090ECE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05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223179-11E4-D416-E754-3F699095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42ABB3-40D4-03D2-6E17-E7BF61645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662CC6-21F5-696A-7B68-801D2AAE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E842-F520-4A22-B2B2-8E9BCF508EB6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BFCFF7-FFF2-87A3-D4AC-C3406B99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D9DA8B-EBE0-2663-F074-C2F2D44D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D9E2-458F-4B70-9C24-EFD090ECE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16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759686-85B5-C798-D2C4-008A2739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02704D-DE18-5DFE-4263-BCD6EE0AA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2BE3B93-EA7A-9CEB-BE44-1EF63B5A8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BC8A6C-E1F9-8A39-B990-1A2219B0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E842-F520-4A22-B2B2-8E9BCF508EB6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7C1029-A6D5-E254-6ACC-2445222F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CE7160-7500-6404-0187-5071256B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D9E2-458F-4B70-9C24-EFD090ECE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30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468B2D-F26F-8E84-E0AA-B3F15274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7238BE-6052-4EB3-3E82-E340D52AA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4E5F4F-380B-D8CD-3D91-0E30BC9F4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70FA345-1815-9709-6E5B-22EA58E10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8C72354-5FAE-9A9A-CCC6-92574D586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F9A3BD-FFAC-D78A-16D9-5658808A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E842-F520-4A22-B2B2-8E9BCF508EB6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C9F8580-D078-6FE3-2641-54D10023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8AD9CCB-1F72-0892-F211-888A0102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D9E2-458F-4B70-9C24-EFD090ECE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16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440A12-4C09-9FF2-76E4-8EE17340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0DBBB17-B18F-A2EA-74C7-B452DCDD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E842-F520-4A22-B2B2-8E9BCF508EB6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63707F-1EB1-53E1-F4C3-6C85DF38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D9D7FA-D0CC-7178-24B3-4761459F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D9E2-458F-4B70-9C24-EFD090ECE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68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B578539-2284-D8B2-2107-6CCDD585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E842-F520-4A22-B2B2-8E9BCF508EB6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0BD393-3E47-85AE-AA80-F9A3E7B67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F6E17C-7B6E-905A-EB30-FB4F116E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D9E2-458F-4B70-9C24-EFD090ECE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91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04188C-DDE8-2D78-BE75-7195EABC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341600-1D2B-0DC5-1937-660214C06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88695F-B324-49C7-A892-36504F6E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E0053F-EFE1-3535-A1BF-4BA5FE10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E842-F520-4A22-B2B2-8E9BCF508EB6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5FE448-42F4-B824-88F2-82B76C34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BE7826-05DF-18C0-5A81-B29EF1DB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D9E2-458F-4B70-9C24-EFD090ECE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97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3197FE-2EE6-6DBE-D11E-A7AFD2882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9090A72-9498-111F-A218-B36030176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F43A2D-227D-EBA1-A873-94C923941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3002A5-DE7D-59C4-EA05-EE240FD6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E842-F520-4A22-B2B2-8E9BCF508EB6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F948B4-E51D-8E63-F1C2-84D47622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77E40C-B2F7-98FC-B458-56851DA2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D9E2-458F-4B70-9C24-EFD090ECE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36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B4197B9-BA1F-5F29-FB77-5E156BD28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7442B0-20F0-DCB1-E076-AF23CA008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B7A988-49DE-33A6-0B3E-46989CB16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06E842-F520-4A22-B2B2-8E9BCF508EB6}" type="datetimeFigureOut">
              <a:rPr kumimoji="1" lang="ja-JP" altLang="en-US" smtClean="0"/>
              <a:t>2024/11/26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BE549A-9B50-D8D6-B5C1-657D11D9C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FB0983-C03A-87F5-6B1C-B0DBB9BEA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48D9E2-458F-4B70-9C24-EFD090ECE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4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4" y="633663"/>
            <a:ext cx="11277600" cy="59436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D9781DA-2910-05B8-E292-9A2BDCB38A53}"/>
              </a:ext>
            </a:extLst>
          </p:cNvPr>
          <p:cNvSpPr/>
          <p:nvPr/>
        </p:nvSpPr>
        <p:spPr>
          <a:xfrm>
            <a:off x="953818" y="810877"/>
            <a:ext cx="4075611" cy="8361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昭和橋（</a:t>
            </a:r>
            <a:r>
              <a:rPr kumimoji="1" lang="en-US" altLang="ja-JP" sz="2400" b="1" dirty="0"/>
              <a:t>2024/11/20</a:t>
            </a:r>
            <a:r>
              <a:rPr kumimoji="1" lang="ja-JP" altLang="en-US" sz="2400" b="1" dirty="0"/>
              <a:t>撮影）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233373" y="6339774"/>
            <a:ext cx="27930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宮川　泰　一般質問資料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80231E-1018-3366-BF63-C1901F136B90}"/>
              </a:ext>
            </a:extLst>
          </p:cNvPr>
          <p:cNvSpPr txBox="1"/>
          <p:nvPr/>
        </p:nvSpPr>
        <p:spPr>
          <a:xfrm>
            <a:off x="9233372" y="5970228"/>
            <a:ext cx="27930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撮影：宮川　泰</a:t>
            </a:r>
          </a:p>
        </p:txBody>
      </p:sp>
    </p:spTree>
    <p:extLst>
      <p:ext uri="{BB962C8B-B14F-4D97-AF65-F5344CB8AC3E}">
        <p14:creationId xmlns:p14="http://schemas.microsoft.com/office/powerpoint/2010/main" val="5978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04" y="629940"/>
            <a:ext cx="10563225" cy="59436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50EAFD9-A6BD-D520-FDEA-F969E79283B0}"/>
              </a:ext>
            </a:extLst>
          </p:cNvPr>
          <p:cNvSpPr/>
          <p:nvPr/>
        </p:nvSpPr>
        <p:spPr>
          <a:xfrm>
            <a:off x="1001021" y="740563"/>
            <a:ext cx="4042980" cy="8152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昭和橋（</a:t>
            </a:r>
            <a:r>
              <a:rPr kumimoji="1" lang="en-US" altLang="ja-JP" sz="2400" b="1" dirty="0"/>
              <a:t>2024/11/2</a:t>
            </a:r>
            <a:r>
              <a:rPr lang="en-US" altLang="ja-JP" sz="2400" b="1" dirty="0"/>
              <a:t>2</a:t>
            </a:r>
            <a:r>
              <a:rPr kumimoji="1" lang="ja-JP" altLang="en-US" sz="2400" b="1" dirty="0"/>
              <a:t>撮影）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01134" y="6388874"/>
            <a:ext cx="27930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宮川　泰　一般質問資料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3B3CBD-1E40-24DB-2E99-B0DD97A85A4A}"/>
              </a:ext>
            </a:extLst>
          </p:cNvPr>
          <p:cNvSpPr txBox="1"/>
          <p:nvPr/>
        </p:nvSpPr>
        <p:spPr>
          <a:xfrm>
            <a:off x="9198822" y="6019327"/>
            <a:ext cx="27930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撮影：宮川　泰</a:t>
            </a:r>
          </a:p>
        </p:txBody>
      </p:sp>
    </p:spTree>
    <p:extLst>
      <p:ext uri="{BB962C8B-B14F-4D97-AF65-F5344CB8AC3E}">
        <p14:creationId xmlns:p14="http://schemas.microsoft.com/office/powerpoint/2010/main" val="177354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30</Words>
  <Application>Microsoft Office PowerPoint</Application>
  <PresentationFormat>ワイド画面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泰 宮川</dc:creator>
  <cp:lastModifiedBy>泰 宮川</cp:lastModifiedBy>
  <cp:revision>10</cp:revision>
  <cp:lastPrinted>2024-11-21T23:21:02Z</cp:lastPrinted>
  <dcterms:created xsi:type="dcterms:W3CDTF">2024-11-21T08:14:23Z</dcterms:created>
  <dcterms:modified xsi:type="dcterms:W3CDTF">2024-11-26T11:20:12Z</dcterms:modified>
</cp:coreProperties>
</file>